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9248" y="409612"/>
            <a:ext cx="2857364" cy="1652269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fr-FR" dirty="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7" y="409613"/>
            <a:ext cx="2411506" cy="16522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378027" y="3293066"/>
            <a:ext cx="7435946" cy="358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44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  <a:ea typeface="Times New Roman" panose="02020603050405020304" pitchFamily="18" charset="0"/>
              </a:rPr>
              <a:t>Accueillir, être accueilli(e)s</a:t>
            </a:r>
            <a:endParaRPr lang="fr-FR" sz="44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79643" y="4822060"/>
            <a:ext cx="3519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Cellule Accueil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33156" y="3782291"/>
            <a:ext cx="732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Une expérience dynamique à partir des expressions des participants aux sessions </a:t>
            </a:r>
            <a:r>
              <a:rPr lang="fr-FR" i="1" dirty="0" err="1"/>
              <a:t>Welcome</a:t>
            </a:r>
            <a:r>
              <a:rPr lang="fr-F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95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4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7788" y="1007706"/>
            <a:ext cx="95452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J’ai découvert un lieu, j’ai rencontré des personnes qui parlent comme moi, le désir de servir le Christ, avec la douleur du déracinement, la docilité à l’Esprit Saint pour s’enraciner dans la mission du Christ.</a:t>
            </a:r>
          </a:p>
          <a:p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Je découvre jour après jour ce que Dieu fait au cœur d’un pays qu’il aime […] dont la foi et l’espérance continuent à conduire l’Eglise.</a:t>
            </a:r>
          </a:p>
          <a:p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La grâce de la rencontre, les joies et les peines de la mission.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1674" y="370506"/>
            <a:ext cx="4395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  <a:latin typeface="Diavlo Light"/>
              </a:rPr>
              <a:t>Ce que vous avez découvert…</a:t>
            </a:r>
          </a:p>
        </p:txBody>
      </p:sp>
    </p:spTree>
    <p:extLst>
      <p:ext uri="{BB962C8B-B14F-4D97-AF65-F5344CB8AC3E}">
        <p14:creationId xmlns:p14="http://schemas.microsoft.com/office/powerpoint/2010/main" val="30031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7910" y="141516"/>
            <a:ext cx="9134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Je ne viens pas évangéliser, je viens vivre l’Evangile et la mission de baptisés en France et rendre service par le don de mon ministère.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44012" y="1857370"/>
            <a:ext cx="8892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Savoir accueillir, écouter et surtout beaucoup </a:t>
            </a:r>
            <a:r>
              <a:rPr lang="fr-FR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dialoguer 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pour mieux assimiler la pastorale en France. 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29208" y="3435960"/>
            <a:ext cx="11000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La nécessité du dialogue franc, sincère et constructif pour dépasser les chocs interculturels et éviter les situations de conflit et d’affrontement ou de confrontation et les fuites ou repli sur soi.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35495" y="5506993"/>
            <a:ext cx="10058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La figure de l’ecclésiologie de la communion, c’est-à-dire : « France-Afrique » et « Afrique-France ».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 </a:t>
            </a:r>
          </a:p>
        </p:txBody>
      </p:sp>
    </p:spTree>
    <p:extLst>
      <p:ext uri="{BB962C8B-B14F-4D97-AF65-F5344CB8AC3E}">
        <p14:creationId xmlns:p14="http://schemas.microsoft.com/office/powerpoint/2010/main" val="403071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5900" y="735001"/>
            <a:ext cx="9815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Dépasser les préjugés et stéréotypes sur la société française qui n’est pas univoque mais plurielle.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5882" y="302072"/>
            <a:ext cx="672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  <a:latin typeface="Diavlo Light"/>
              </a:rPr>
              <a:t>Ce que la session va vous aider à réaliser…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20889" y="1842291"/>
            <a:ext cx="10170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De pouvoir m’adapter davantage à la mission et réadapter ma pastorale pour répondre aux attentes des chrétiens;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A prier davantage pour l’Eglise de France;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De minimiser la peur d’annoncer la Bonne Nouvelle!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5900" y="4758613"/>
            <a:ext cx="11430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Après cette session, je repars avec une meilleure compréhension pour un nouveau départ et un plus grand élan dans mon engagement. Plus d’ouverture et de dialogue. 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0274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1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11763" y="457199"/>
            <a:ext cx="90227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Cette session va m’aider à ne pas être pessimiste, à savoir prendre les chrétiens tels qu’ils sont pour cheminer avec eux dans la foi et la charité.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2654" y="3312367"/>
            <a:ext cx="9274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« </a:t>
            </a:r>
            <a:r>
              <a:rPr lang="fr-FR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La session va m’aider à devenir autre que ce que j’étais avant la session, c’est-à-dire avoir d’autres lunettes entre ma manière de voir les choses et mon souci de m’intégrer et de rencontrer les autres.</a:t>
            </a:r>
            <a:r>
              <a:rPr lang="fr-F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Diavlo Light"/>
              </a:rPr>
              <a:t> » </a:t>
            </a:r>
          </a:p>
        </p:txBody>
      </p:sp>
    </p:spTree>
    <p:extLst>
      <p:ext uri="{BB962C8B-B14F-4D97-AF65-F5344CB8AC3E}">
        <p14:creationId xmlns:p14="http://schemas.microsoft.com/office/powerpoint/2010/main" val="216025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49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Diavlo Light</vt:lpstr>
      <vt:lpstr>Times New Roman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UADF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Elie Delplace (Mission et Migrations/Père)</dc:creator>
  <cp:lastModifiedBy>Maria Mesquita Castro (Mission et Migrations/Mme)</cp:lastModifiedBy>
  <cp:revision>11</cp:revision>
  <dcterms:created xsi:type="dcterms:W3CDTF">2023-01-23T14:59:05Z</dcterms:created>
  <dcterms:modified xsi:type="dcterms:W3CDTF">2023-03-01T10:27:04Z</dcterms:modified>
</cp:coreProperties>
</file>